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8" r:id="rId7"/>
    <p:sldId id="277" r:id="rId8"/>
    <p:sldId id="266" r:id="rId9"/>
    <p:sldId id="267" r:id="rId10"/>
    <p:sldId id="274" r:id="rId11"/>
    <p:sldId id="271" r:id="rId12"/>
    <p:sldId id="272" r:id="rId13"/>
    <p:sldId id="273" r:id="rId14"/>
    <p:sldId id="261" r:id="rId15"/>
    <p:sldId id="263" r:id="rId16"/>
    <p:sldId id="269" r:id="rId17"/>
    <p:sldId id="264" r:id="rId18"/>
    <p:sldId id="276" r:id="rId19"/>
    <p:sldId id="270" r:id="rId20"/>
    <p:sldId id="275" r:id="rId21"/>
    <p:sldId id="278" r:id="rId22"/>
    <p:sldId id="26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073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00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20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76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66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781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63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8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122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64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08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7509-EF07-454E-B7B4-8C3423B6FEB6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B7188-3B2D-471D-B34F-B29971358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764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1350" y="5741233"/>
            <a:ext cx="650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Рисунок мелом на доске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2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9" y="1454046"/>
            <a:ext cx="5227985" cy="4906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9" y="573373"/>
            <a:ext cx="4699018" cy="5137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61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9" y="561586"/>
            <a:ext cx="7164531" cy="33658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88" y="2653259"/>
            <a:ext cx="4375259" cy="3901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72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38" y="576418"/>
            <a:ext cx="8611192" cy="5599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62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48" y="944381"/>
            <a:ext cx="9222030" cy="4605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3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7" y="599606"/>
            <a:ext cx="4444319" cy="4871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12" y="704538"/>
            <a:ext cx="3074216" cy="4871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8258" y="3933164"/>
            <a:ext cx="2829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Сочетание текста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 рисунка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13" y="434712"/>
            <a:ext cx="4058587" cy="5411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8" y="434712"/>
            <a:ext cx="4058587" cy="5411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5061" y="4122295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Рисование форм</a:t>
            </a:r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7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06" y="2780547"/>
            <a:ext cx="2831579" cy="3775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9" y="554637"/>
            <a:ext cx="3532870" cy="37025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5" y="404736"/>
            <a:ext cx="4157271" cy="3117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00" y="3016825"/>
            <a:ext cx="3358865" cy="3302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620" y="5026848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Геометрия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8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0" y="569626"/>
            <a:ext cx="4340667" cy="5570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29" y="569626"/>
            <a:ext cx="5496393" cy="4122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0520" y="5494204"/>
            <a:ext cx="356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Рисование карт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2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4" y="702117"/>
            <a:ext cx="10396388" cy="5144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9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7" y="558383"/>
            <a:ext cx="5061678" cy="37962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42" y="558383"/>
            <a:ext cx="3963180" cy="537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113" y="4747974"/>
            <a:ext cx="5705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Изображение последовательности процесса</a:t>
            </a:r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3450" y="6126616"/>
            <a:ext cx="752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Иллюстрация понятий, относящихся к той или иной науке</a:t>
            </a:r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2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44" y="605121"/>
            <a:ext cx="3674531" cy="5136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6" y="605121"/>
            <a:ext cx="3651996" cy="5136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3047" y="2757676"/>
            <a:ext cx="2753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MAX WOLFFH</a:t>
            </a:r>
            <a:r>
              <a:rPr lang="el-GR" sz="2400" dirty="0" smtClean="0">
                <a:solidFill>
                  <a:schemeClr val="bg1"/>
                </a:solidFill>
              </a:rPr>
              <a:t>Ű</a:t>
            </a:r>
            <a:r>
              <a:rPr lang="en-US" sz="2400" dirty="0" smtClean="0">
                <a:solidFill>
                  <a:schemeClr val="bg1"/>
                </a:solidFill>
              </a:rPr>
              <a:t>GEL,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1880-1963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7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68" y="494676"/>
            <a:ext cx="7679961" cy="5759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02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1" y="674558"/>
            <a:ext cx="5147403" cy="5201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69" y="674558"/>
            <a:ext cx="3299756" cy="5201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5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62" y="659566"/>
            <a:ext cx="5607570" cy="5607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8" y="2864369"/>
            <a:ext cx="2831579" cy="3775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36" y="312135"/>
            <a:ext cx="2681602" cy="3575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61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23" y="453841"/>
            <a:ext cx="3683072" cy="3233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58" y="3472098"/>
            <a:ext cx="3874808" cy="3068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11" y="3377472"/>
            <a:ext cx="3509974" cy="29483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93" y="453842"/>
            <a:ext cx="4015648" cy="3172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54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1" y="423472"/>
            <a:ext cx="6096000" cy="45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56" y="1199213"/>
            <a:ext cx="4806221" cy="5126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751" y="5741074"/>
            <a:ext cx="5497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Плоскостное изображение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4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86" y="634116"/>
            <a:ext cx="4098405" cy="5495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20" y="634116"/>
            <a:ext cx="4001096" cy="5495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9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81" y="584616"/>
            <a:ext cx="6338310" cy="4733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3" y="584616"/>
            <a:ext cx="4762500" cy="4733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01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26" y="616471"/>
            <a:ext cx="3695700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30" y="616471"/>
            <a:ext cx="4327072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64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" y="449704"/>
            <a:ext cx="4939923" cy="5401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7" y="449704"/>
            <a:ext cx="5486400" cy="407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8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6" y="419725"/>
            <a:ext cx="4013492" cy="5336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50" y="419724"/>
            <a:ext cx="5825676" cy="5336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04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33</Words>
  <Application>Microsoft Office PowerPoint</Application>
  <PresentationFormat>Произвольный</PresentationFormat>
  <Paragraphs>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ЭТО Я</dc:creator>
  <cp:lastModifiedBy>134213421342</cp:lastModifiedBy>
  <cp:revision>22</cp:revision>
  <dcterms:created xsi:type="dcterms:W3CDTF">2014-07-15T14:34:32Z</dcterms:created>
  <dcterms:modified xsi:type="dcterms:W3CDTF">2015-05-06T18:42:50Z</dcterms:modified>
</cp:coreProperties>
</file>